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628" y="-1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AB763-2E38-422B-8521-DCAD880E20E7}" type="datetimeFigureOut">
              <a:rPr lang="ko-KR" altLang="en-US" smtClean="0"/>
              <a:pPr/>
              <a:t>2013-04-22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1F028B-1F6D-42EC-84E7-B84A71E0BF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F028B-1F6D-42EC-84E7-B84A71E0BFC7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F028B-1F6D-42EC-84E7-B84A71E0BFC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A7A72-72AB-4E92-A3CC-7779EDD71778}" type="datetimeFigureOut">
              <a:rPr lang="ko-KR" altLang="en-US" smtClean="0"/>
              <a:pPr/>
              <a:t>2013-04-22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BEE23-4D34-4A73-AA56-9C415C6114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A7A72-72AB-4E92-A3CC-7779EDD71778}" type="datetimeFigureOut">
              <a:rPr lang="ko-KR" altLang="en-US" smtClean="0"/>
              <a:pPr/>
              <a:t>2013-04-22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BEE23-4D34-4A73-AA56-9C415C6114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A7A72-72AB-4E92-A3CC-7779EDD71778}" type="datetimeFigureOut">
              <a:rPr lang="ko-KR" altLang="en-US" smtClean="0"/>
              <a:pPr/>
              <a:t>2013-04-22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BEE23-4D34-4A73-AA56-9C415C6114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A7A72-72AB-4E92-A3CC-7779EDD71778}" type="datetimeFigureOut">
              <a:rPr lang="ko-KR" altLang="en-US" smtClean="0"/>
              <a:pPr/>
              <a:t>2013-04-22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BEE23-4D34-4A73-AA56-9C415C6114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A7A72-72AB-4E92-A3CC-7779EDD71778}" type="datetimeFigureOut">
              <a:rPr lang="ko-KR" altLang="en-US" smtClean="0"/>
              <a:pPr/>
              <a:t>2013-04-22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BEE23-4D34-4A73-AA56-9C415C6114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A7A72-72AB-4E92-A3CC-7779EDD71778}" type="datetimeFigureOut">
              <a:rPr lang="ko-KR" altLang="en-US" smtClean="0"/>
              <a:pPr/>
              <a:t>2013-04-22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BEE23-4D34-4A73-AA56-9C415C6114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A7A72-72AB-4E92-A3CC-7779EDD71778}" type="datetimeFigureOut">
              <a:rPr lang="ko-KR" altLang="en-US" smtClean="0"/>
              <a:pPr/>
              <a:t>2013-04-22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BEE23-4D34-4A73-AA56-9C415C6114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A7A72-72AB-4E92-A3CC-7779EDD71778}" type="datetimeFigureOut">
              <a:rPr lang="ko-KR" altLang="en-US" smtClean="0"/>
              <a:pPr/>
              <a:t>2013-04-22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BEE23-4D34-4A73-AA56-9C415C6114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A7A72-72AB-4E92-A3CC-7779EDD71778}" type="datetimeFigureOut">
              <a:rPr lang="ko-KR" altLang="en-US" smtClean="0"/>
              <a:pPr/>
              <a:t>2013-04-22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BEE23-4D34-4A73-AA56-9C415C6114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A7A72-72AB-4E92-A3CC-7779EDD71778}" type="datetimeFigureOut">
              <a:rPr lang="ko-KR" altLang="en-US" smtClean="0"/>
              <a:pPr/>
              <a:t>2013-04-22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BEE23-4D34-4A73-AA56-9C415C6114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A7A72-72AB-4E92-A3CC-7779EDD71778}" type="datetimeFigureOut">
              <a:rPr lang="ko-KR" altLang="en-US" smtClean="0"/>
              <a:pPr/>
              <a:t>2013-04-22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BEE23-4D34-4A73-AA56-9C415C6114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A7A72-72AB-4E92-A3CC-7779EDD71778}" type="datetimeFigureOut">
              <a:rPr lang="ko-KR" altLang="en-US" smtClean="0"/>
              <a:pPr/>
              <a:t>2013-04-22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BEE23-4D34-4A73-AA56-9C415C6114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060848" y="179512"/>
            <a:ext cx="2808312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Multi – Disc CD Receiver</a:t>
            </a:r>
            <a:endParaRPr lang="en-US" altLang="ko-KR" sz="14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060848" y="611560"/>
            <a:ext cx="266429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400" b="1" dirty="0" smtClean="0">
                <a:latin typeface="HY견고딕" pitchFamily="18" charset="-127"/>
                <a:ea typeface="HY견고딕" pitchFamily="18" charset="-127"/>
              </a:rPr>
              <a:t>PCR- 70D / 130D</a:t>
            </a:r>
            <a:endParaRPr lang="en-US" altLang="ko-KR" sz="1400" b="1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2" name="그림 13" descr="LOGO-PASCOM-BetterCommunica 09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36912" y="8676456"/>
            <a:ext cx="1628775" cy="39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332656" y="3683645"/>
            <a:ext cx="31242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40000"/>
              </a:lnSpc>
            </a:pPr>
            <a:r>
              <a:rPr lang="ko-KR" altLang="en-US" sz="1000" b="1" dirty="0"/>
              <a:t>특징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ko-KR" altLang="en-US" sz="800" b="1" dirty="0"/>
              <a:t> 정격출력 </a:t>
            </a:r>
            <a:r>
              <a:rPr lang="en-US" altLang="ko-KR" sz="800" b="1" dirty="0"/>
              <a:t>70,130 WATT</a:t>
            </a:r>
          </a:p>
          <a:p>
            <a:r>
              <a:rPr lang="en-US" altLang="ko-KR" sz="1000" dirty="0"/>
              <a:t>  </a:t>
            </a:r>
            <a:r>
              <a:rPr lang="ko-KR" altLang="en-US" sz="700" dirty="0"/>
              <a:t>정격출력 </a:t>
            </a:r>
            <a:r>
              <a:rPr lang="en-US" altLang="ko-KR" sz="700" dirty="0"/>
              <a:t>70,130 WATT</a:t>
            </a:r>
            <a:r>
              <a:rPr lang="ko-KR" altLang="en-US" sz="700" dirty="0"/>
              <a:t>의 </a:t>
            </a:r>
            <a:r>
              <a:rPr lang="en-US" altLang="ko-KR" sz="700" dirty="0"/>
              <a:t>2</a:t>
            </a:r>
            <a:r>
              <a:rPr lang="ko-KR" altLang="en-US" sz="700" dirty="0"/>
              <a:t>가지 모델로 출력 조건에 따라  </a:t>
            </a:r>
          </a:p>
          <a:p>
            <a:pPr>
              <a:lnSpc>
                <a:spcPct val="140000"/>
              </a:lnSpc>
            </a:pPr>
            <a:r>
              <a:rPr lang="ko-KR" altLang="en-US" sz="700" dirty="0"/>
              <a:t>  선택하여 사용하실 수 있습니다</a:t>
            </a:r>
            <a:r>
              <a:rPr lang="en-US" altLang="ko-KR" sz="700" dirty="0"/>
              <a:t>.</a:t>
            </a:r>
          </a:p>
          <a:p>
            <a:pPr>
              <a:lnSpc>
                <a:spcPct val="140000"/>
              </a:lnSpc>
            </a:pPr>
            <a:endParaRPr lang="en-US" altLang="ko-KR" sz="500" dirty="0"/>
          </a:p>
          <a:p>
            <a:pPr>
              <a:buFontTx/>
              <a:buChar char="•"/>
            </a:pPr>
            <a:r>
              <a:rPr lang="ko-KR" altLang="en-US" sz="800" b="1" dirty="0"/>
              <a:t> 다양한 입력 조절 기능</a:t>
            </a:r>
          </a:p>
          <a:p>
            <a:pPr>
              <a:spcBef>
                <a:spcPts val="100"/>
              </a:spcBef>
            </a:pPr>
            <a:r>
              <a:rPr lang="ko-KR" altLang="en-US" sz="1000" dirty="0"/>
              <a:t>  </a:t>
            </a:r>
            <a:r>
              <a:rPr lang="en-US" altLang="ko-KR" sz="700" dirty="0"/>
              <a:t>MIC 1,2,3,AUX </a:t>
            </a:r>
            <a:r>
              <a:rPr lang="ko-KR" altLang="en-US" sz="700" dirty="0"/>
              <a:t>및 </a:t>
            </a:r>
            <a:r>
              <a:rPr lang="en-US" altLang="ko-KR" sz="700" dirty="0"/>
              <a:t>CD</a:t>
            </a:r>
            <a:r>
              <a:rPr lang="ko-KR" altLang="en-US" sz="700" dirty="0"/>
              <a:t>기능의 입력 채널 조절기가 있으며 </a:t>
            </a:r>
          </a:p>
          <a:p>
            <a:pPr>
              <a:spcBef>
                <a:spcPts val="100"/>
              </a:spcBef>
            </a:pPr>
            <a:r>
              <a:rPr lang="ko-KR" altLang="en-US" sz="700" dirty="0"/>
              <a:t>  또한 </a:t>
            </a:r>
            <a:r>
              <a:rPr lang="en-US" altLang="ko-KR" sz="700" dirty="0"/>
              <a:t>MIC1</a:t>
            </a:r>
            <a:r>
              <a:rPr lang="ko-KR" altLang="en-US" sz="700" dirty="0"/>
              <a:t>은 </a:t>
            </a:r>
            <a:r>
              <a:rPr lang="en-US" altLang="ko-KR" sz="700" dirty="0"/>
              <a:t>XLR, PL55</a:t>
            </a:r>
            <a:r>
              <a:rPr lang="ko-KR" altLang="en-US" sz="700" dirty="0"/>
              <a:t>의 </a:t>
            </a:r>
            <a:r>
              <a:rPr lang="en-US" altLang="ko-KR" sz="700" dirty="0"/>
              <a:t>2</a:t>
            </a:r>
            <a:r>
              <a:rPr lang="ko-KR" altLang="en-US" sz="700" dirty="0"/>
              <a:t>가지 </a:t>
            </a:r>
            <a:r>
              <a:rPr lang="en-US" altLang="ko-KR" sz="700" dirty="0"/>
              <a:t>JACK</a:t>
            </a:r>
            <a:r>
              <a:rPr lang="ko-KR" altLang="en-US" sz="700" dirty="0"/>
              <a:t>으로 설계되어 사용하기 </a:t>
            </a:r>
          </a:p>
          <a:p>
            <a:pPr>
              <a:spcBef>
                <a:spcPts val="100"/>
              </a:spcBef>
            </a:pPr>
            <a:r>
              <a:rPr lang="ko-KR" altLang="en-US" sz="700" dirty="0"/>
              <a:t>  편리 합니다</a:t>
            </a:r>
            <a:r>
              <a:rPr lang="en-US" altLang="ko-KR" sz="700" dirty="0"/>
              <a:t>.</a:t>
            </a:r>
          </a:p>
          <a:p>
            <a:pPr>
              <a:lnSpc>
                <a:spcPct val="140000"/>
              </a:lnSpc>
            </a:pPr>
            <a:endParaRPr lang="en-US" altLang="ko-KR" sz="500" dirty="0"/>
          </a:p>
          <a:p>
            <a:pPr>
              <a:lnSpc>
                <a:spcPct val="140000"/>
              </a:lnSpc>
              <a:buFontTx/>
              <a:buChar char="•"/>
            </a:pPr>
            <a:r>
              <a:rPr lang="ko-KR" altLang="en-US" sz="800" b="1" dirty="0"/>
              <a:t> 고감도 </a:t>
            </a:r>
            <a:r>
              <a:rPr lang="en-US" altLang="ko-KR" sz="800" b="1" dirty="0"/>
              <a:t>DIGITAL TUNER </a:t>
            </a:r>
            <a:r>
              <a:rPr lang="ko-KR" altLang="en-US" sz="800" b="1" dirty="0"/>
              <a:t>및 </a:t>
            </a:r>
            <a:r>
              <a:rPr lang="en-US" altLang="ko-KR" sz="800" b="1" dirty="0"/>
              <a:t>MEMORY </a:t>
            </a:r>
            <a:r>
              <a:rPr lang="ko-KR" altLang="en-US" sz="800" b="1" dirty="0"/>
              <a:t>기능</a:t>
            </a:r>
          </a:p>
          <a:p>
            <a:pPr>
              <a:spcBef>
                <a:spcPts val="100"/>
              </a:spcBef>
            </a:pPr>
            <a:r>
              <a:rPr lang="ko-KR" altLang="en-US" sz="800" dirty="0"/>
              <a:t>  </a:t>
            </a:r>
            <a:r>
              <a:rPr lang="ko-KR" altLang="en-US" sz="700" dirty="0"/>
              <a:t>고감도 디지털 튜너로 맑고 선명한 방송 청취가 가능하며</a:t>
            </a:r>
          </a:p>
          <a:p>
            <a:pPr>
              <a:spcBef>
                <a:spcPts val="100"/>
              </a:spcBef>
            </a:pPr>
            <a:r>
              <a:rPr lang="ko-KR" altLang="en-US" sz="700" dirty="0"/>
              <a:t>  총 </a:t>
            </a:r>
            <a:r>
              <a:rPr lang="en-US" altLang="ko-KR" sz="700" dirty="0"/>
              <a:t>60</a:t>
            </a:r>
            <a:r>
              <a:rPr lang="ko-KR" altLang="en-US" sz="700" dirty="0"/>
              <a:t>개의 메모리 기능으로 원하는 방송국의 주파수를 기억시켜</a:t>
            </a:r>
          </a:p>
          <a:p>
            <a:pPr>
              <a:spcBef>
                <a:spcPts val="100"/>
              </a:spcBef>
            </a:pPr>
            <a:r>
              <a:rPr lang="ko-KR" altLang="en-US" sz="700" dirty="0"/>
              <a:t>  편리하게 사용 가능 합니다</a:t>
            </a:r>
            <a:r>
              <a:rPr lang="en-US" altLang="ko-KR" sz="700" dirty="0"/>
              <a:t>.</a:t>
            </a:r>
          </a:p>
          <a:p>
            <a:pPr>
              <a:lnSpc>
                <a:spcPct val="140000"/>
              </a:lnSpc>
            </a:pPr>
            <a:endParaRPr lang="en-US" altLang="ko-KR" sz="500" dirty="0"/>
          </a:p>
          <a:p>
            <a:pPr>
              <a:spcBef>
                <a:spcPts val="100"/>
              </a:spcBef>
              <a:buFontTx/>
              <a:buChar char="•"/>
            </a:pPr>
            <a:r>
              <a:rPr lang="en-US" altLang="ko-KR" sz="700" dirty="0"/>
              <a:t>  </a:t>
            </a:r>
            <a:r>
              <a:rPr lang="en-US" altLang="ko-KR" sz="800" b="1" dirty="0"/>
              <a:t>DVD / MP3 /  Audio CD Play </a:t>
            </a:r>
            <a:r>
              <a:rPr lang="ko-KR" altLang="en-US" sz="800" b="1" dirty="0"/>
              <a:t>기능</a:t>
            </a:r>
            <a:endParaRPr lang="en-US" altLang="ko-KR" sz="800" b="1" dirty="0"/>
          </a:p>
          <a:p>
            <a:pPr>
              <a:spcBef>
                <a:spcPts val="100"/>
              </a:spcBef>
            </a:pPr>
            <a:r>
              <a:rPr lang="en-US" altLang="ko-KR" sz="800" dirty="0"/>
              <a:t>   </a:t>
            </a:r>
            <a:r>
              <a:rPr lang="en-US" altLang="ko-KR" sz="700" dirty="0"/>
              <a:t>DVD </a:t>
            </a:r>
            <a:r>
              <a:rPr lang="ko-KR" altLang="en-US" sz="700" dirty="0"/>
              <a:t>메커니즘 채택으로  </a:t>
            </a:r>
            <a:r>
              <a:rPr lang="en-US" altLang="ko-KR" sz="700" dirty="0"/>
              <a:t>MP3 CD , Audio CD </a:t>
            </a:r>
            <a:r>
              <a:rPr lang="ko-KR" altLang="en-US" sz="700" dirty="0"/>
              <a:t>까지</a:t>
            </a:r>
            <a:r>
              <a:rPr lang="en-US" altLang="ko-KR" sz="700" dirty="0"/>
              <a:t>  Play</a:t>
            </a:r>
            <a:r>
              <a:rPr lang="ko-KR" altLang="en-US" sz="700" dirty="0"/>
              <a:t>가 가능하며</a:t>
            </a:r>
            <a:r>
              <a:rPr lang="en-US" altLang="ko-KR" sz="700" dirty="0"/>
              <a:t>, </a:t>
            </a:r>
          </a:p>
          <a:p>
            <a:pPr>
              <a:spcBef>
                <a:spcPts val="100"/>
              </a:spcBef>
            </a:pPr>
            <a:r>
              <a:rPr lang="en-US" altLang="ko-KR" sz="700" dirty="0"/>
              <a:t>    DVD CD (</a:t>
            </a:r>
            <a:r>
              <a:rPr lang="ko-KR" altLang="en-US" sz="700" dirty="0"/>
              <a:t>동영상</a:t>
            </a:r>
            <a:r>
              <a:rPr lang="en-US" altLang="ko-KR" sz="700" dirty="0"/>
              <a:t>)</a:t>
            </a:r>
            <a:r>
              <a:rPr lang="ko-KR" altLang="en-US" sz="700" dirty="0"/>
              <a:t> </a:t>
            </a:r>
            <a:r>
              <a:rPr lang="en-US" altLang="ko-KR" sz="700" dirty="0"/>
              <a:t>Play </a:t>
            </a:r>
            <a:r>
              <a:rPr lang="ko-KR" altLang="en-US" sz="700" dirty="0"/>
              <a:t>기능과 </a:t>
            </a:r>
            <a:r>
              <a:rPr lang="en-US" altLang="ko-KR" sz="700" dirty="0"/>
              <a:t> </a:t>
            </a:r>
            <a:r>
              <a:rPr lang="ko-KR" altLang="en-US" sz="700" dirty="0"/>
              <a:t>영상 출력이 있어</a:t>
            </a:r>
            <a:r>
              <a:rPr lang="en-US" altLang="ko-KR" sz="700" dirty="0"/>
              <a:t>, LCD TV </a:t>
            </a:r>
            <a:r>
              <a:rPr lang="ko-KR" altLang="en-US" sz="700" dirty="0"/>
              <a:t>등 모든 </a:t>
            </a:r>
            <a:endParaRPr lang="en-US" altLang="ko-KR" sz="700" dirty="0"/>
          </a:p>
          <a:p>
            <a:pPr>
              <a:spcBef>
                <a:spcPts val="100"/>
              </a:spcBef>
            </a:pPr>
            <a:r>
              <a:rPr lang="en-US" altLang="ko-KR" sz="700" dirty="0"/>
              <a:t>    </a:t>
            </a:r>
            <a:r>
              <a:rPr lang="ko-KR" altLang="en-US" sz="700" dirty="0"/>
              <a:t>모니터에서 영상</a:t>
            </a:r>
            <a:r>
              <a:rPr lang="en-US" altLang="ko-KR" sz="700" dirty="0"/>
              <a:t> </a:t>
            </a:r>
            <a:r>
              <a:rPr lang="ko-KR" altLang="en-US" sz="700" dirty="0"/>
              <a:t>시청이 가능합니다</a:t>
            </a:r>
            <a:r>
              <a:rPr lang="en-US" altLang="ko-KR" sz="700" dirty="0"/>
              <a:t>.</a:t>
            </a:r>
          </a:p>
          <a:p>
            <a:pPr>
              <a:spcBef>
                <a:spcPts val="100"/>
              </a:spcBef>
            </a:pPr>
            <a:endParaRPr lang="en-US" altLang="ko-KR" sz="500" dirty="0"/>
          </a:p>
          <a:p>
            <a:pPr>
              <a:lnSpc>
                <a:spcPct val="140000"/>
              </a:lnSpc>
              <a:spcBef>
                <a:spcPts val="100"/>
              </a:spcBef>
              <a:buFontTx/>
              <a:buChar char="•"/>
            </a:pPr>
            <a:r>
              <a:rPr lang="en-US" altLang="ko-KR" sz="800" b="1" dirty="0"/>
              <a:t> USB PLAY </a:t>
            </a:r>
            <a:r>
              <a:rPr lang="ko-KR" altLang="en-US" sz="800" b="1" dirty="0"/>
              <a:t>기능</a:t>
            </a:r>
          </a:p>
          <a:p>
            <a:pPr>
              <a:spcBef>
                <a:spcPct val="50000"/>
              </a:spcBef>
            </a:pPr>
            <a:r>
              <a:rPr lang="ko-KR" altLang="en-US" sz="800" dirty="0"/>
              <a:t>   </a:t>
            </a:r>
            <a:r>
              <a:rPr lang="en-US" altLang="ko-KR" sz="700" dirty="0"/>
              <a:t>40G Byte</a:t>
            </a:r>
            <a:r>
              <a:rPr lang="ko-KR" altLang="en-US" sz="700" dirty="0"/>
              <a:t>의 외장형 하드까지 </a:t>
            </a:r>
            <a:r>
              <a:rPr lang="en-US" altLang="ko-KR" sz="700" dirty="0"/>
              <a:t>Play </a:t>
            </a:r>
            <a:r>
              <a:rPr lang="ko-KR" altLang="en-US" sz="700" dirty="0"/>
              <a:t>가능</a:t>
            </a:r>
            <a:endParaRPr lang="en-US" altLang="ko-KR" sz="800" dirty="0"/>
          </a:p>
          <a:p>
            <a:pPr>
              <a:spcBef>
                <a:spcPct val="50000"/>
              </a:spcBef>
            </a:pPr>
            <a:endParaRPr lang="en-US" altLang="ko-KR" sz="500" dirty="0"/>
          </a:p>
          <a:p>
            <a:pPr>
              <a:lnSpc>
                <a:spcPct val="140000"/>
              </a:lnSpc>
              <a:buFontTx/>
              <a:buChar char="•"/>
            </a:pPr>
            <a:r>
              <a:rPr lang="en-US" altLang="ko-KR" sz="800" b="1" dirty="0"/>
              <a:t> PRIORITY </a:t>
            </a:r>
            <a:r>
              <a:rPr lang="ko-KR" altLang="en-US" sz="800" b="1" dirty="0"/>
              <a:t>기능</a:t>
            </a:r>
          </a:p>
          <a:p>
            <a:pPr>
              <a:spcBef>
                <a:spcPts val="100"/>
              </a:spcBef>
            </a:pPr>
            <a:r>
              <a:rPr lang="ko-KR" altLang="en-US" sz="800" dirty="0"/>
              <a:t>  </a:t>
            </a:r>
            <a:r>
              <a:rPr lang="en-US" altLang="ko-KR" sz="700" dirty="0"/>
              <a:t>MIC 1</a:t>
            </a:r>
            <a:r>
              <a:rPr lang="ko-KR" altLang="en-US" sz="700" dirty="0"/>
              <a:t>과 </a:t>
            </a:r>
            <a:r>
              <a:rPr lang="en-US" altLang="ko-KR" sz="700" dirty="0"/>
              <a:t>CHIME </a:t>
            </a:r>
            <a:r>
              <a:rPr lang="ko-KR" altLang="en-US" sz="700" dirty="0"/>
              <a:t>신호에 의하여 다른 채널의 신호를 통제할 수 </a:t>
            </a:r>
          </a:p>
          <a:p>
            <a:pPr>
              <a:spcBef>
                <a:spcPts val="100"/>
              </a:spcBef>
            </a:pPr>
            <a:r>
              <a:rPr lang="ko-KR" altLang="en-US" sz="700" dirty="0"/>
              <a:t>  있으며 특히 </a:t>
            </a:r>
            <a:r>
              <a:rPr lang="en-US" altLang="ko-KR" sz="700" dirty="0"/>
              <a:t>MIC1</a:t>
            </a:r>
            <a:r>
              <a:rPr lang="ko-KR" altLang="en-US" sz="700" dirty="0"/>
              <a:t>은 </a:t>
            </a:r>
            <a:r>
              <a:rPr lang="en-US" altLang="ko-KR" sz="700" dirty="0"/>
              <a:t>SEMI VOLUME</a:t>
            </a:r>
            <a:r>
              <a:rPr lang="ko-KR" altLang="en-US" sz="700" dirty="0"/>
              <a:t>으로 </a:t>
            </a:r>
            <a:r>
              <a:rPr lang="en-US" altLang="ko-KR" sz="700" dirty="0"/>
              <a:t>PRIORITY </a:t>
            </a:r>
            <a:r>
              <a:rPr lang="ko-KR" altLang="en-US" sz="700" dirty="0"/>
              <a:t>기능을 </a:t>
            </a:r>
          </a:p>
          <a:p>
            <a:pPr>
              <a:spcBef>
                <a:spcPts val="100"/>
              </a:spcBef>
            </a:pPr>
            <a:r>
              <a:rPr lang="ko-KR" altLang="en-US" sz="700" dirty="0"/>
              <a:t>  적절히 조절하여 사용하실 수 있습니다</a:t>
            </a:r>
            <a:r>
              <a:rPr lang="en-US" altLang="ko-KR" sz="800" dirty="0"/>
              <a:t>.</a:t>
            </a:r>
          </a:p>
          <a:p>
            <a:pPr>
              <a:lnSpc>
                <a:spcPct val="140000"/>
              </a:lnSpc>
            </a:pPr>
            <a:endParaRPr lang="en-US" altLang="ko-KR" sz="500" dirty="0"/>
          </a:p>
          <a:p>
            <a:pPr>
              <a:lnSpc>
                <a:spcPct val="140000"/>
              </a:lnSpc>
              <a:buFontTx/>
              <a:buChar char="•"/>
            </a:pPr>
            <a:r>
              <a:rPr lang="en-US" altLang="ko-KR" sz="800" b="1" dirty="0"/>
              <a:t> 2 TONE, 4 TONE CHIME</a:t>
            </a:r>
          </a:p>
          <a:p>
            <a:pPr>
              <a:spcBef>
                <a:spcPts val="100"/>
              </a:spcBef>
            </a:pPr>
            <a:r>
              <a:rPr lang="en-US" altLang="ko-KR" sz="800" dirty="0"/>
              <a:t>  </a:t>
            </a:r>
            <a:r>
              <a:rPr lang="ko-KR" altLang="en-US" sz="700" dirty="0"/>
              <a:t>도</a:t>
            </a:r>
            <a:r>
              <a:rPr lang="en-US" altLang="ko-KR" sz="700" dirty="0"/>
              <a:t>,</a:t>
            </a:r>
            <a:r>
              <a:rPr lang="ko-KR" altLang="en-US" sz="700" dirty="0"/>
              <a:t>미 </a:t>
            </a:r>
            <a:r>
              <a:rPr lang="en-US" altLang="ko-KR" sz="700" dirty="0"/>
              <a:t>2</a:t>
            </a:r>
            <a:r>
              <a:rPr lang="ko-KR" altLang="en-US" sz="700" dirty="0"/>
              <a:t>음계 </a:t>
            </a:r>
            <a:r>
              <a:rPr lang="en-US" altLang="ko-KR" sz="700" dirty="0"/>
              <a:t>CHIME</a:t>
            </a:r>
            <a:r>
              <a:rPr lang="ko-KR" altLang="en-US" sz="700" dirty="0"/>
              <a:t>과 도</a:t>
            </a:r>
            <a:r>
              <a:rPr lang="en-US" altLang="ko-KR" sz="700" dirty="0"/>
              <a:t>,</a:t>
            </a:r>
            <a:r>
              <a:rPr lang="ko-KR" altLang="en-US" sz="700" dirty="0"/>
              <a:t>미</a:t>
            </a:r>
            <a:r>
              <a:rPr lang="en-US" altLang="ko-KR" sz="700" dirty="0"/>
              <a:t>,</a:t>
            </a:r>
            <a:r>
              <a:rPr lang="ko-KR" altLang="en-US" sz="700" dirty="0"/>
              <a:t>솔</a:t>
            </a:r>
            <a:r>
              <a:rPr lang="en-US" altLang="ko-KR" sz="700" dirty="0"/>
              <a:t>,</a:t>
            </a:r>
            <a:r>
              <a:rPr lang="ko-KR" altLang="en-US" sz="700" dirty="0"/>
              <a:t>도의 </a:t>
            </a:r>
            <a:r>
              <a:rPr lang="en-US" altLang="ko-KR" sz="700" dirty="0"/>
              <a:t>4</a:t>
            </a:r>
            <a:r>
              <a:rPr lang="ko-KR" altLang="en-US" sz="700" dirty="0"/>
              <a:t>음계 </a:t>
            </a:r>
            <a:r>
              <a:rPr lang="en-US" altLang="ko-KR" sz="700" dirty="0"/>
              <a:t>CHIME</a:t>
            </a:r>
            <a:r>
              <a:rPr lang="ko-KR" altLang="en-US" sz="700" dirty="0"/>
              <a:t>으로 방송전의</a:t>
            </a:r>
          </a:p>
          <a:p>
            <a:pPr>
              <a:spcBef>
                <a:spcPts val="100"/>
              </a:spcBef>
            </a:pPr>
            <a:r>
              <a:rPr lang="ko-KR" altLang="en-US" sz="700" dirty="0"/>
              <a:t>  </a:t>
            </a:r>
            <a:r>
              <a:rPr lang="en-US" altLang="ko-KR" sz="700" dirty="0"/>
              <a:t>SIGNAL SONG</a:t>
            </a:r>
            <a:r>
              <a:rPr lang="ko-KR" altLang="en-US" sz="700" dirty="0"/>
              <a:t>으로 사용하실 수 있습니다</a:t>
            </a:r>
            <a:r>
              <a:rPr lang="en-US" altLang="ko-KR" sz="700" dirty="0"/>
              <a:t>.</a:t>
            </a:r>
          </a:p>
          <a:p>
            <a:pPr>
              <a:spcBef>
                <a:spcPts val="100"/>
              </a:spcBef>
            </a:pPr>
            <a:endParaRPr lang="en-US" altLang="ko-KR" sz="700" dirty="0"/>
          </a:p>
          <a:p>
            <a:pPr>
              <a:spcBef>
                <a:spcPts val="100"/>
              </a:spcBef>
            </a:pPr>
            <a:endParaRPr lang="en-US" altLang="ko-KR" sz="700" dirty="0"/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3456856" y="3707904"/>
            <a:ext cx="3200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20000"/>
              </a:lnSpc>
            </a:pPr>
            <a:r>
              <a:rPr lang="ko-KR" altLang="en-US" sz="1000" b="1" dirty="0"/>
              <a:t>규격 및 성능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ko-KR" altLang="en-US" sz="1000" dirty="0"/>
              <a:t> </a:t>
            </a:r>
            <a:r>
              <a:rPr lang="ko-KR" altLang="en-US" sz="800" b="1" dirty="0"/>
              <a:t>특징 </a:t>
            </a:r>
            <a:r>
              <a:rPr lang="ko-KR" altLang="en-US" sz="1000" b="1" dirty="0"/>
              <a:t>  </a:t>
            </a:r>
            <a:r>
              <a:rPr lang="ko-KR" altLang="en-US" sz="1000" dirty="0"/>
              <a:t>                                  </a:t>
            </a:r>
            <a:r>
              <a:rPr lang="en-US" altLang="ko-KR" sz="800" dirty="0"/>
              <a:t>0dB=0.775Vrms</a:t>
            </a:r>
          </a:p>
          <a:p>
            <a:pPr>
              <a:lnSpc>
                <a:spcPct val="120000"/>
              </a:lnSpc>
            </a:pPr>
            <a:r>
              <a:rPr lang="en-US" altLang="ko-KR" sz="800" dirty="0"/>
              <a:t>   AMP SECTION</a:t>
            </a:r>
          </a:p>
          <a:p>
            <a:pPr>
              <a:lnSpc>
                <a:spcPct val="120000"/>
              </a:lnSpc>
            </a:pPr>
            <a:r>
              <a:rPr lang="en-US" altLang="ko-KR" sz="800" dirty="0"/>
              <a:t>    </a:t>
            </a:r>
            <a:r>
              <a:rPr lang="en-US" altLang="ko-KR" sz="700" dirty="0"/>
              <a:t>- </a:t>
            </a:r>
            <a:r>
              <a:rPr lang="ko-KR" altLang="en-US" sz="700" dirty="0"/>
              <a:t>정격출력 </a:t>
            </a:r>
            <a:r>
              <a:rPr lang="en-US" altLang="ko-KR" sz="700" dirty="0">
                <a:latin typeface="Times New Roman" pitchFamily="18" charset="0"/>
              </a:rPr>
              <a:t>…………………………………………</a:t>
            </a:r>
            <a:r>
              <a:rPr lang="en-US" altLang="ko-KR" sz="700" dirty="0"/>
              <a:t>. PCR-70D : 70W</a:t>
            </a:r>
          </a:p>
          <a:p>
            <a:pPr>
              <a:lnSpc>
                <a:spcPct val="120000"/>
              </a:lnSpc>
            </a:pPr>
            <a:r>
              <a:rPr lang="en-US" altLang="ko-KR" sz="700" dirty="0"/>
              <a:t>                                                                   PCR-130D : 130W</a:t>
            </a:r>
          </a:p>
          <a:p>
            <a:pPr>
              <a:lnSpc>
                <a:spcPct val="120000"/>
              </a:lnSpc>
            </a:pPr>
            <a:r>
              <a:rPr lang="en-US" altLang="ko-KR" sz="700" dirty="0"/>
              <a:t>    - </a:t>
            </a:r>
            <a:r>
              <a:rPr lang="ko-KR" altLang="en-US" sz="700" dirty="0"/>
              <a:t>입력감도</a:t>
            </a:r>
            <a:r>
              <a:rPr lang="en-US" altLang="ko-KR" sz="700" dirty="0"/>
              <a:t>/</a:t>
            </a:r>
            <a:r>
              <a:rPr lang="ko-KR" altLang="en-US" sz="700" dirty="0" err="1"/>
              <a:t>임피던스</a:t>
            </a:r>
            <a:r>
              <a:rPr lang="ko-KR" altLang="en-US" sz="700" dirty="0"/>
              <a:t> </a:t>
            </a:r>
            <a:r>
              <a:rPr lang="en-US" altLang="ko-KR" sz="700" dirty="0">
                <a:latin typeface="Times New Roman" pitchFamily="18" charset="0"/>
              </a:rPr>
              <a:t>………………</a:t>
            </a:r>
            <a:r>
              <a:rPr lang="en-US" altLang="ko-KR" sz="700" dirty="0"/>
              <a:t>MIC 1 : 3mV / 2.4K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Ω, UNBAL</a:t>
            </a:r>
          </a:p>
          <a:p>
            <a:pPr>
              <a:lnSpc>
                <a:spcPct val="120000"/>
              </a:lnSpc>
            </a:pP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                                              MIC 2~3 : 3mV / 2.4KΩ, BAL</a:t>
            </a:r>
          </a:p>
          <a:p>
            <a:pPr>
              <a:lnSpc>
                <a:spcPct val="120000"/>
              </a:lnSpc>
            </a:pP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                                                AUX:100mV / 600Ω, UNBAL</a:t>
            </a:r>
          </a:p>
          <a:p>
            <a:pPr>
              <a:lnSpc>
                <a:spcPct val="120000"/>
              </a:lnSpc>
            </a:pP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                                              PAGING : 310mV /600Ω BAL</a:t>
            </a:r>
          </a:p>
          <a:p>
            <a:pPr>
              <a:lnSpc>
                <a:spcPct val="120000"/>
              </a:lnSpc>
            </a:pP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- </a:t>
            </a:r>
            <a:r>
              <a:rPr lang="ko-KR" altLang="en-US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주파수 특성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(+1/-3dB) </a:t>
            </a:r>
            <a:r>
              <a:rPr lang="en-US" altLang="ko-KR" sz="700" dirty="0">
                <a:solidFill>
                  <a:srgbClr val="000000"/>
                </a:solidFill>
                <a:latin typeface="Times New Roman" pitchFamily="18" charset="0"/>
                <a:ea typeface="바탕" pitchFamily="18" charset="-127"/>
              </a:rPr>
              <a:t>………………………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80Hz ~ 15KHz</a:t>
            </a:r>
          </a:p>
          <a:p>
            <a:pPr>
              <a:lnSpc>
                <a:spcPct val="120000"/>
              </a:lnSpc>
            </a:pP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- </a:t>
            </a:r>
            <a:r>
              <a:rPr lang="ko-KR" altLang="en-US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전 고조파 의율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(T.H.D) </a:t>
            </a:r>
            <a:r>
              <a:rPr lang="en-US" altLang="ko-KR" sz="700" dirty="0">
                <a:solidFill>
                  <a:srgbClr val="000000"/>
                </a:solidFill>
                <a:latin typeface="Times New Roman" pitchFamily="18" charset="0"/>
                <a:ea typeface="바탕" pitchFamily="18" charset="-127"/>
              </a:rPr>
              <a:t>…………………………………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1% </a:t>
            </a:r>
            <a:r>
              <a:rPr lang="ko-KR" altLang="en-US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이하</a:t>
            </a:r>
          </a:p>
          <a:p>
            <a:pPr>
              <a:lnSpc>
                <a:spcPct val="120000"/>
              </a:lnSpc>
            </a:pPr>
            <a:r>
              <a:rPr lang="ko-KR" altLang="en-US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- </a:t>
            </a:r>
            <a:r>
              <a:rPr lang="ko-KR" altLang="en-US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신호 대 </a:t>
            </a:r>
            <a:r>
              <a:rPr lang="ko-KR" altLang="en-US" sz="700" dirty="0" err="1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잡음비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(S/N)</a:t>
            </a:r>
          </a:p>
          <a:p>
            <a:pPr>
              <a:lnSpc>
                <a:spcPct val="120000"/>
              </a:lnSpc>
            </a:pP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    MIC 1~3 </a:t>
            </a:r>
            <a:r>
              <a:rPr lang="en-US" altLang="ko-KR" sz="700" dirty="0">
                <a:solidFill>
                  <a:srgbClr val="000000"/>
                </a:solidFill>
                <a:latin typeface="Times New Roman" pitchFamily="18" charset="0"/>
                <a:ea typeface="바탕" pitchFamily="18" charset="-127"/>
              </a:rPr>
              <a:t>………………………………………………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60dB </a:t>
            </a:r>
            <a:r>
              <a:rPr lang="ko-KR" altLang="en-US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이상</a:t>
            </a:r>
          </a:p>
          <a:p>
            <a:pPr>
              <a:lnSpc>
                <a:spcPct val="120000"/>
              </a:lnSpc>
            </a:pPr>
            <a:r>
              <a:rPr lang="ko-KR" altLang="en-US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    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AUX </a:t>
            </a:r>
            <a:r>
              <a:rPr lang="en-US" altLang="ko-KR" sz="700" dirty="0">
                <a:solidFill>
                  <a:srgbClr val="000000"/>
                </a:solidFill>
                <a:latin typeface="Times New Roman" pitchFamily="18" charset="0"/>
                <a:ea typeface="바탕" pitchFamily="18" charset="-127"/>
              </a:rPr>
              <a:t>……………………………………………………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65dB </a:t>
            </a:r>
            <a:r>
              <a:rPr lang="ko-KR" altLang="en-US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이상</a:t>
            </a:r>
          </a:p>
          <a:p>
            <a:pPr>
              <a:lnSpc>
                <a:spcPct val="120000"/>
              </a:lnSpc>
            </a:pPr>
            <a:r>
              <a:rPr lang="ko-KR" altLang="en-US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- </a:t>
            </a:r>
            <a:r>
              <a:rPr lang="ko-KR" altLang="en-US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톤 </a:t>
            </a:r>
            <a:r>
              <a:rPr lang="ko-KR" altLang="en-US" sz="700" dirty="0" err="1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콘트롤</a:t>
            </a:r>
            <a:endParaRPr lang="ko-KR" altLang="en-US" sz="700" dirty="0">
              <a:solidFill>
                <a:srgbClr val="000000"/>
              </a:solidFill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   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Bass(100Hz) </a:t>
            </a:r>
            <a:r>
              <a:rPr lang="en-US" altLang="ko-KR" sz="700" dirty="0">
                <a:solidFill>
                  <a:srgbClr val="000000"/>
                </a:solidFill>
                <a:latin typeface="Times New Roman" pitchFamily="18" charset="0"/>
                <a:ea typeface="바탕" pitchFamily="18" charset="-127"/>
              </a:rPr>
              <a:t>……………………………………………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± 10dB</a:t>
            </a:r>
          </a:p>
          <a:p>
            <a:pPr>
              <a:lnSpc>
                <a:spcPct val="120000"/>
              </a:lnSpc>
            </a:pP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   Treble(10KHz) </a:t>
            </a:r>
            <a:r>
              <a:rPr lang="en-US" altLang="ko-KR" sz="700" dirty="0">
                <a:solidFill>
                  <a:srgbClr val="000000"/>
                </a:solidFill>
                <a:latin typeface="Times New Roman" pitchFamily="18" charset="0"/>
                <a:ea typeface="바탕" pitchFamily="18" charset="-127"/>
              </a:rPr>
              <a:t>…………………………………………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± 10dB</a:t>
            </a:r>
          </a:p>
          <a:p>
            <a:pPr>
              <a:lnSpc>
                <a:spcPct val="120000"/>
              </a:lnSpc>
            </a:pP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- Residual Noise </a:t>
            </a:r>
            <a:r>
              <a:rPr lang="en-US" altLang="ko-KR" sz="700" dirty="0">
                <a:solidFill>
                  <a:srgbClr val="000000"/>
                </a:solidFill>
                <a:latin typeface="Times New Roman" pitchFamily="18" charset="0"/>
                <a:ea typeface="바탕" pitchFamily="18" charset="-127"/>
              </a:rPr>
              <a:t>………………………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all VR Max </a:t>
            </a:r>
            <a:r>
              <a:rPr lang="en-US" altLang="ko-KR" sz="700" dirty="0">
                <a:solidFill>
                  <a:srgbClr val="000000"/>
                </a:solidFill>
                <a:latin typeface="Times New Roman" pitchFamily="18" charset="0"/>
                <a:ea typeface="바탕" pitchFamily="18" charset="-127"/>
              </a:rPr>
              <a:t>–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50dB </a:t>
            </a:r>
            <a:r>
              <a:rPr lang="ko-KR" altLang="en-US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이하</a:t>
            </a:r>
          </a:p>
          <a:p>
            <a:pPr>
              <a:lnSpc>
                <a:spcPct val="120000"/>
              </a:lnSpc>
            </a:pPr>
            <a:r>
              <a:rPr lang="ko-KR" altLang="en-US" sz="8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</a:t>
            </a:r>
            <a:r>
              <a:rPr lang="en-US" altLang="ko-KR" sz="8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TUNER SECTION</a:t>
            </a:r>
          </a:p>
          <a:p>
            <a:pPr>
              <a:lnSpc>
                <a:spcPct val="120000"/>
              </a:lnSpc>
            </a:pPr>
            <a:r>
              <a:rPr lang="en-US" altLang="ko-KR" sz="8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- Tuning Range </a:t>
            </a:r>
            <a:r>
              <a:rPr lang="en-US" altLang="ko-KR" sz="700" dirty="0">
                <a:solidFill>
                  <a:srgbClr val="000000"/>
                </a:solidFill>
                <a:latin typeface="Times New Roman" pitchFamily="18" charset="0"/>
                <a:ea typeface="바탕" pitchFamily="18" charset="-127"/>
              </a:rPr>
              <a:t>……………………………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FM : 87.5-108MHz</a:t>
            </a:r>
          </a:p>
          <a:p>
            <a:pPr>
              <a:lnSpc>
                <a:spcPct val="120000"/>
              </a:lnSpc>
            </a:pP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                                                           AM : 522-1620KHz</a:t>
            </a:r>
          </a:p>
          <a:p>
            <a:pPr>
              <a:lnSpc>
                <a:spcPct val="120000"/>
              </a:lnSpc>
            </a:pP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- Antenna input </a:t>
            </a:r>
            <a:r>
              <a:rPr lang="en-US" altLang="ko-KR" sz="700" dirty="0">
                <a:solidFill>
                  <a:srgbClr val="000000"/>
                </a:solidFill>
                <a:latin typeface="Times New Roman" pitchFamily="18" charset="0"/>
                <a:ea typeface="바탕" pitchFamily="18" charset="-127"/>
              </a:rPr>
              <a:t>………………………………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FM : 75Ω UNBAL</a:t>
            </a:r>
          </a:p>
          <a:p>
            <a:pPr>
              <a:lnSpc>
                <a:spcPct val="120000"/>
              </a:lnSpc>
            </a:pP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                                                            AM : LOOP ANT</a:t>
            </a:r>
          </a:p>
          <a:p>
            <a:pPr>
              <a:lnSpc>
                <a:spcPct val="120000"/>
              </a:lnSpc>
            </a:pPr>
            <a:r>
              <a:rPr lang="en-US" altLang="ko-KR" sz="8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CD SECTION</a:t>
            </a:r>
          </a:p>
          <a:p>
            <a:pPr>
              <a:lnSpc>
                <a:spcPct val="120000"/>
              </a:lnSpc>
            </a:pPr>
            <a:r>
              <a:rPr lang="en-US" altLang="ko-KR" sz="8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- </a:t>
            </a:r>
            <a:r>
              <a:rPr lang="ko-KR" altLang="en-US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형식 </a:t>
            </a:r>
            <a:r>
              <a:rPr lang="en-US" altLang="ko-KR" sz="700" dirty="0">
                <a:solidFill>
                  <a:srgbClr val="000000"/>
                </a:solidFill>
                <a:latin typeface="Times New Roman" pitchFamily="18" charset="0"/>
                <a:ea typeface="바탕" pitchFamily="18" charset="-127"/>
              </a:rPr>
              <a:t>……………………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Compact Disc Digital Audio Player</a:t>
            </a:r>
          </a:p>
          <a:p>
            <a:pPr>
              <a:lnSpc>
                <a:spcPct val="120000"/>
              </a:lnSpc>
            </a:pP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- </a:t>
            </a:r>
            <a:r>
              <a:rPr lang="ko-KR" altLang="en-US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주파수 특성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(±3dB) </a:t>
            </a:r>
            <a:r>
              <a:rPr lang="en-US" altLang="ko-KR" sz="700" dirty="0">
                <a:solidFill>
                  <a:srgbClr val="000000"/>
                </a:solidFill>
                <a:latin typeface="Times New Roman" pitchFamily="18" charset="0"/>
                <a:ea typeface="바탕" pitchFamily="18" charset="-127"/>
              </a:rPr>
              <a:t>………………………………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20Hz~20KHz</a:t>
            </a:r>
          </a:p>
          <a:p>
            <a:pPr>
              <a:lnSpc>
                <a:spcPct val="120000"/>
              </a:lnSpc>
            </a:pP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- </a:t>
            </a:r>
            <a:r>
              <a:rPr lang="ko-KR" altLang="en-US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전 고조파 의율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(T.H.D) </a:t>
            </a:r>
            <a:r>
              <a:rPr lang="en-US" altLang="ko-KR" sz="700" dirty="0">
                <a:solidFill>
                  <a:srgbClr val="000000"/>
                </a:solidFill>
                <a:latin typeface="Times New Roman" pitchFamily="18" charset="0"/>
                <a:ea typeface="바탕" pitchFamily="18" charset="-127"/>
              </a:rPr>
              <a:t>…………………………………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1% </a:t>
            </a:r>
            <a:r>
              <a:rPr lang="ko-KR" altLang="en-US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이하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ko-KR" altLang="en-US" sz="8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z="800" b="1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사용전압 </a:t>
            </a:r>
            <a:r>
              <a:rPr lang="en-US" altLang="ko-KR" sz="800" dirty="0">
                <a:solidFill>
                  <a:srgbClr val="000000"/>
                </a:solidFill>
                <a:latin typeface="Times New Roman" pitchFamily="18" charset="0"/>
                <a:ea typeface="바탕" pitchFamily="18" charset="-127"/>
              </a:rPr>
              <a:t>……………………………………</a:t>
            </a:r>
            <a:r>
              <a:rPr lang="en-US" altLang="ko-KR" sz="8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AC 220V, 60Hz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ko-KR" sz="800" b="1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z="800" b="1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소비전력</a:t>
            </a:r>
            <a:r>
              <a:rPr lang="ko-KR" altLang="en-US" sz="8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en-US" altLang="ko-KR" sz="800" dirty="0">
                <a:solidFill>
                  <a:srgbClr val="000000"/>
                </a:solidFill>
                <a:latin typeface="Times New Roman" pitchFamily="18" charset="0"/>
                <a:ea typeface="바탕" pitchFamily="18" charset="-127"/>
              </a:rPr>
              <a:t>……………………………………</a:t>
            </a:r>
            <a:r>
              <a:rPr lang="en-US" altLang="ko-KR" sz="8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PCR-70D: 160W</a:t>
            </a:r>
          </a:p>
          <a:p>
            <a:pPr>
              <a:lnSpc>
                <a:spcPct val="120000"/>
              </a:lnSpc>
            </a:pPr>
            <a:r>
              <a:rPr lang="en-US" altLang="ko-KR" sz="8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                                                       PCR-130D : 270W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ko-KR" sz="8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z="800" b="1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중량</a:t>
            </a:r>
            <a:r>
              <a:rPr lang="ko-KR" altLang="en-US" sz="8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en-US" altLang="ko-KR" sz="800" dirty="0">
                <a:solidFill>
                  <a:srgbClr val="000000"/>
                </a:solidFill>
                <a:latin typeface="Times New Roman" pitchFamily="18" charset="0"/>
                <a:ea typeface="바탕" pitchFamily="18" charset="-127"/>
              </a:rPr>
              <a:t>…………………………………………</a:t>
            </a:r>
            <a:r>
              <a:rPr lang="en-US" altLang="ko-KR" sz="8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PCR-70D : 10Kg</a:t>
            </a:r>
          </a:p>
          <a:p>
            <a:pPr>
              <a:lnSpc>
                <a:spcPct val="120000"/>
              </a:lnSpc>
            </a:pPr>
            <a:r>
              <a:rPr lang="en-US" altLang="ko-KR" sz="8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                                                          PCR-130D : 14Kg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altLang="ko-KR" sz="8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z="800" b="1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외형</a:t>
            </a:r>
            <a:r>
              <a:rPr lang="ko-KR" altLang="en-US" sz="8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en-US" altLang="ko-KR" sz="800" dirty="0">
                <a:solidFill>
                  <a:srgbClr val="000000"/>
                </a:solidFill>
                <a:latin typeface="Times New Roman" pitchFamily="18" charset="0"/>
                <a:ea typeface="바탕" pitchFamily="18" charset="-127"/>
              </a:rPr>
              <a:t>………………………………</a:t>
            </a:r>
            <a:r>
              <a:rPr lang="en-US" altLang="ko-KR" sz="700" dirty="0">
                <a:solidFill>
                  <a:srgbClr val="000000"/>
                </a:solidFill>
                <a:latin typeface="바탕" pitchFamily="18" charset="-127"/>
                <a:ea typeface="바탕" pitchFamily="18" charset="-127"/>
              </a:rPr>
              <a:t>420(W)×140(H)×350(D) mm</a:t>
            </a:r>
            <a:endParaRPr lang="en-US" altLang="ko-KR" sz="700" dirty="0"/>
          </a:p>
        </p:txBody>
      </p:sp>
      <p:pic>
        <p:nvPicPr>
          <p:cNvPr id="2" name="Picture 2" descr="\\파스컴서버\파스컴서버\부서별자료\영업\리플렛\수정후\PCR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0648" y="1187624"/>
            <a:ext cx="6393313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그림 13" descr="LOGO-PASCOM-BetterCommunica 09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36912" y="8676456"/>
            <a:ext cx="1628775" cy="39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2924944" y="7812360"/>
            <a:ext cx="3889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900" b="1" dirty="0"/>
              <a:t>본사       </a:t>
            </a:r>
            <a:r>
              <a:rPr lang="en-US" altLang="ko-KR" sz="900" b="1" dirty="0"/>
              <a:t>: </a:t>
            </a:r>
            <a:r>
              <a:rPr lang="ko-KR" altLang="en-US" sz="900" b="1" dirty="0"/>
              <a:t>경기도 성남시 중원구 상대원동 </a:t>
            </a:r>
            <a:r>
              <a:rPr lang="en-US" altLang="ko-KR" sz="900" b="1" dirty="0"/>
              <a:t>146-8 </a:t>
            </a:r>
            <a:r>
              <a:rPr lang="ko-KR" altLang="en-US" sz="900" b="1" dirty="0"/>
              <a:t>우림</a:t>
            </a:r>
            <a:r>
              <a:rPr lang="en-US" altLang="ko-KR" sz="900" b="1" dirty="0"/>
              <a:t>2</a:t>
            </a:r>
            <a:r>
              <a:rPr lang="ko-KR" altLang="en-US" sz="900" b="1" dirty="0"/>
              <a:t>차 </a:t>
            </a:r>
            <a:r>
              <a:rPr lang="en-US" altLang="ko-KR" sz="900" b="1" dirty="0"/>
              <a:t>B</a:t>
            </a:r>
            <a:r>
              <a:rPr lang="ko-KR" altLang="en-US" sz="900" b="1" dirty="0"/>
              <a:t>동 </a:t>
            </a:r>
            <a:r>
              <a:rPr lang="en-US" altLang="ko-KR" sz="900" b="1" dirty="0"/>
              <a:t>B101</a:t>
            </a:r>
            <a:r>
              <a:rPr lang="ko-KR" altLang="en-US" sz="900" b="1" dirty="0"/>
              <a:t>호</a:t>
            </a:r>
          </a:p>
          <a:p>
            <a:r>
              <a:rPr lang="ko-KR" altLang="en-US" sz="900" b="1" dirty="0"/>
              <a:t>공장</a:t>
            </a:r>
            <a:r>
              <a:rPr lang="en-US" altLang="ko-KR" sz="900" b="1" dirty="0"/>
              <a:t>,A/S : </a:t>
            </a:r>
            <a:r>
              <a:rPr lang="ko-KR" altLang="en-US" sz="900" b="1" dirty="0"/>
              <a:t>경기도 성남시 중원구 상대원동 </a:t>
            </a:r>
            <a:r>
              <a:rPr lang="en-US" altLang="ko-KR" sz="900" b="1" dirty="0"/>
              <a:t>510-4 B</a:t>
            </a:r>
            <a:r>
              <a:rPr lang="ko-KR" altLang="en-US" sz="900" b="1" dirty="0"/>
              <a:t>동 </a:t>
            </a:r>
            <a:r>
              <a:rPr lang="en-US" altLang="ko-KR" sz="900" b="1" dirty="0"/>
              <a:t>3</a:t>
            </a:r>
            <a:r>
              <a:rPr lang="ko-KR" altLang="en-US" sz="900" b="1" dirty="0"/>
              <a:t>층</a:t>
            </a:r>
          </a:p>
          <a:p>
            <a:r>
              <a:rPr lang="en-US" altLang="ko-KR" sz="900" b="1" dirty="0"/>
              <a:t>TEL : (031)733-1060, FAX : (031)733-1059, A/S : (070) 7844-6787</a:t>
            </a:r>
          </a:p>
          <a:p>
            <a:r>
              <a:rPr lang="en-US" altLang="ko-KR" sz="900" b="1" dirty="0"/>
              <a:t>Home Page : www.ipascom.com</a:t>
            </a:r>
            <a:r>
              <a:rPr lang="ko-KR" altLang="en-US" sz="900" b="1" dirty="0"/>
              <a:t>  </a:t>
            </a:r>
            <a:r>
              <a:rPr lang="en-US" altLang="ko-KR" sz="900" b="1" dirty="0"/>
              <a:t>E-mail : pmt@ipascom.com</a:t>
            </a: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287288" y="4427984"/>
            <a:ext cx="2133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2000" dirty="0"/>
              <a:t>BLOCK DIAGRAM</a:t>
            </a:r>
          </a:p>
        </p:txBody>
      </p:sp>
      <p:pic>
        <p:nvPicPr>
          <p:cNvPr id="15" name="Picture 14" descr="\\파스컴서버\파스컴 서버 (e)\개인자료\김원식\블럭도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566" y="4788024"/>
            <a:ext cx="4288570" cy="2993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그림 9" descr="pcr-D 사본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7" y="736663"/>
            <a:ext cx="5808117" cy="3691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2060848" y="179512"/>
            <a:ext cx="2808312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400" dirty="0" smtClean="0"/>
              <a:t>Multi – Disc CD Receiver</a:t>
            </a:r>
            <a:endParaRPr lang="en-US" altLang="ko-K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505</Words>
  <Application>Microsoft Office PowerPoint</Application>
  <PresentationFormat>화면 슬라이드 쇼(4:3)</PresentationFormat>
  <Paragraphs>74</Paragraphs>
  <Slides>2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Company>PASCOM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6번</dc:creator>
  <cp:lastModifiedBy>강준구</cp:lastModifiedBy>
  <cp:revision>14</cp:revision>
  <dcterms:created xsi:type="dcterms:W3CDTF">2013-04-19T00:15:25Z</dcterms:created>
  <dcterms:modified xsi:type="dcterms:W3CDTF">2013-04-22T03:01:02Z</dcterms:modified>
</cp:coreProperties>
</file>